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898" r:id="rId4"/>
    <p:sldId id="259" r:id="rId5"/>
    <p:sldId id="260" r:id="rId6"/>
    <p:sldId id="261" r:id="rId7"/>
    <p:sldId id="262" r:id="rId8"/>
    <p:sldId id="755" r:id="rId9"/>
    <p:sldId id="909" r:id="rId10"/>
    <p:sldId id="1116" r:id="rId11"/>
    <p:sldId id="1124" r:id="rId12"/>
    <p:sldId id="1164" r:id="rId13"/>
    <p:sldId id="1168" r:id="rId14"/>
    <p:sldId id="1184" r:id="rId15"/>
    <p:sldId id="1169" r:id="rId16"/>
    <p:sldId id="1170" r:id="rId17"/>
    <p:sldId id="1162" r:id="rId18"/>
    <p:sldId id="1177" r:id="rId19"/>
    <p:sldId id="1077" r:id="rId20"/>
    <p:sldId id="407" r:id="rId21"/>
    <p:sldId id="417" r:id="rId22"/>
    <p:sldId id="281" r:id="rId23"/>
    <p:sldId id="950" r:id="rId24"/>
    <p:sldId id="276" r:id="rId25"/>
    <p:sldId id="277" r:id="rId26"/>
    <p:sldId id="278" r:id="rId27"/>
    <p:sldId id="1160" r:id="rId28"/>
    <p:sldId id="1179" r:id="rId29"/>
    <p:sldId id="283" r:id="rId30"/>
    <p:sldId id="284" r:id="rId31"/>
    <p:sldId id="309" r:id="rId32"/>
    <p:sldId id="310" r:id="rId33"/>
    <p:sldId id="961" r:id="rId34"/>
    <p:sldId id="962" r:id="rId35"/>
    <p:sldId id="1181" r:id="rId36"/>
    <p:sldId id="976" r:id="rId37"/>
    <p:sldId id="977" r:id="rId38"/>
    <p:sldId id="978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EFF8BA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76" autoAdjust="0"/>
  </p:normalViewPr>
  <p:slideViewPr>
    <p:cSldViewPr>
      <p:cViewPr varScale="1">
        <p:scale>
          <a:sx n="86" d="100"/>
          <a:sy n="86" d="100"/>
        </p:scale>
        <p:origin x="8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2B66C499-DA99-4BFA-B810-6206D076ED49}"/>
    <pc:docChg chg="undo custSel modSld">
      <pc:chgData name="faizul alfalah" userId="b097e28588539e7c" providerId="LiveId" clId="{2B66C499-DA99-4BFA-B810-6206D076ED49}" dt="2023-11-08T00:40:25.672" v="11"/>
      <pc:docMkLst>
        <pc:docMk/>
      </pc:docMkLst>
      <pc:sldChg chg="addSp delSp mod setBg">
        <pc:chgData name="faizul alfalah" userId="b097e28588539e7c" providerId="LiveId" clId="{2B66C499-DA99-4BFA-B810-6206D076ED49}" dt="2023-11-08T00:40:25.672" v="11"/>
        <pc:sldMkLst>
          <pc:docMk/>
          <pc:sldMk cId="4273977099" sldId="909"/>
        </pc:sldMkLst>
        <pc:spChg chg="add del">
          <ac:chgData name="faizul alfalah" userId="b097e28588539e7c" providerId="LiveId" clId="{2B66C499-DA99-4BFA-B810-6206D076ED49}" dt="2023-11-08T00:40:05.599" v="3" actId="478"/>
          <ac:spMkLst>
            <pc:docMk/>
            <pc:sldMk cId="4273977099" sldId="909"/>
            <ac:spMk id="4" creationId="{A3097165-8E05-6925-6216-11FFD7BA27DA}"/>
          </ac:spMkLst>
        </pc:spChg>
        <pc:spChg chg="add del">
          <ac:chgData name="faizul alfalah" userId="b097e28588539e7c" providerId="LiveId" clId="{2B66C499-DA99-4BFA-B810-6206D076ED49}" dt="2023-11-08T00:40:06.677" v="5" actId="478"/>
          <ac:spMkLst>
            <pc:docMk/>
            <pc:sldMk cId="4273977099" sldId="909"/>
            <ac:spMk id="8" creationId="{0808471C-4130-3D2E-1B60-244917EA6DA8}"/>
          </ac:spMkLst>
        </pc:spChg>
        <pc:spChg chg="add del">
          <ac:chgData name="faizul alfalah" userId="b097e28588539e7c" providerId="LiveId" clId="{2B66C499-DA99-4BFA-B810-6206D076ED49}" dt="2023-11-08T00:40:06.287" v="4" actId="478"/>
          <ac:spMkLst>
            <pc:docMk/>
            <pc:sldMk cId="4273977099" sldId="90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8/11/2023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45/2023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43" y="32766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dirty="0">
                <a:ln w="0"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MUJAHADAH RASULULLAH SAW DALAM BERIBADAH</a:t>
            </a:r>
            <a:endParaRPr lang="it-IT" sz="4800" dirty="0">
              <a:ln w="0"/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43000" endPos="22000" dir="5400000" sy="-9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76200" y="579120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26 Rabiul Akhir 1445H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10 November 2023M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04800"/>
            <a:ext cx="81473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Bahawasanya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Rasulullah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SAW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berdiri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beribadat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sebahagian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waktu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sehingga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pecah-pecahlah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tapak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kakinya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Aisyah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lalu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"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Mengapa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berbuat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demikian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Rasulullah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sedangkan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mengampuni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engkau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dosa-dosa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lalu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datang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?"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Rasulullah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SAW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bersabda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"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Salahkah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banyak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bersyukur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?“</a:t>
            </a:r>
          </a:p>
          <a:p>
            <a:pPr lvl="0" algn="just"/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(Riwayat Al-Bukhari dan Muslim)</a:t>
            </a:r>
          </a:p>
        </p:txBody>
      </p:sp>
    </p:spTree>
    <p:extLst>
      <p:ext uri="{BB962C8B-B14F-4D97-AF65-F5344CB8AC3E}">
        <p14:creationId xmlns:p14="http://schemas.microsoft.com/office/powerpoint/2010/main" val="312921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371598" y="781050"/>
            <a:ext cx="6400800" cy="914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 Rasulullah SAW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598" y="2743200"/>
            <a:ext cx="8686800" cy="304799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tanda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bukti kesyukuran. Syukur merupakan cerminan dari sebuah sikap berterima kasih atas segala kenikmatan yang telah dianugerahkan oleh Tuhan pencipta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895600" y="1828800"/>
            <a:ext cx="3352800" cy="8382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berfirman </a:t>
            </a:r>
          </a:p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Ibrahim ayat 7 :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240" y="3999762"/>
            <a:ext cx="81473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“Dan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ingatlah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tatkala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memaklumkan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bahawa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bersyukur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menambah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ni’mat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mengingakari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kufur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ni’mat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-Ku),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azab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-Ku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pedih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541834-1E3D-46E3-801D-B7A227B06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1" y="1340354"/>
            <a:ext cx="874851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09549" y="990600"/>
            <a:ext cx="8830057" cy="1295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dilakukan dengan tiga cara;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09998" y="25908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52806" y="3505200"/>
            <a:ext cx="8686800" cy="2286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meyakini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kenikmatan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merupakan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anugerah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s-ES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SWT.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2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60603" y="2514600"/>
            <a:ext cx="8686800" cy="2590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 dengan lisan, iaitu mengungkapkannya dengan memuji Allah dengan bertahmid dan lain-lain zikir dan wirid.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581400" y="11430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404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04800" y="2231136"/>
            <a:ext cx="8458200" cy="378866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 dengan anggota badan, iaitu dengan memanfaatkan seluruh anggota badan untuk mentaati Tuhan pemberi nikmat (Allah SWT) dengan memperbanyakkan beribadah dan beramal kebaikan serta kebajikan.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505200" y="1143000"/>
            <a:ext cx="1524001" cy="609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05800" cy="10668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338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Semoga kita mengambil tauladan terbaik dari kehidupan mujahadah Nabi SAW dan mencontohi kesungguhan serta kerajinan Baginda SAW dalam menjalani ibadah terbaik yang dipersembahkan kepada Tuhan pencipta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2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71500" y="228600"/>
            <a:ext cx="8077199" cy="1079213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328" y="383485"/>
            <a:ext cx="57134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AFB640-FCB1-77AD-74C4-A966C575003A}"/>
              </a:ext>
            </a:extLst>
          </p:cNvPr>
          <p:cNvSpPr/>
          <p:nvPr/>
        </p:nvSpPr>
        <p:spPr>
          <a:xfrm>
            <a:off x="0" y="365983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s-MY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1" y="4099126"/>
            <a:ext cx="8077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/>
              <a:t>Maksudnya : </a:t>
            </a:r>
            <a:r>
              <a:rPr lang="ms-MY" sz="2800" b="1" dirty="0">
                <a:solidFill>
                  <a:srgbClr val="C00000"/>
                </a:solidFill>
              </a:rPr>
              <a:t>Dan orang yang berusaha berjuang kepada agama Kami, sesungguhnya Kami akan memimpin mereka ke jalan-jalan Kami, dan sesungguhnya Allah adalah berserta orang yang berusaha membaiki amalannya.</a:t>
            </a:r>
            <a:r>
              <a:rPr lang="ms-MY" sz="2400" b="1" dirty="0"/>
              <a:t>                      	</a:t>
            </a:r>
          </a:p>
          <a:p>
            <a:pPr algn="r"/>
            <a:r>
              <a:rPr lang="ms-MY" sz="2400" b="1" dirty="0"/>
              <a:t>				(Surah Al- Ankabut ayat : 69)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A9449B-8301-486C-A937-1FC5EF2E5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7" y="1307811"/>
            <a:ext cx="8102286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لِيْ وَلَكُمْ فِي الْقُرْآنِ الْعَظِيْمِ،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وَنَفَعَنِيْ وَإِيَّاكُمْ بِمَا فِيْهِ مِنَ الآيَاتِ وَالذِّكْرِ الْحَكِيْمِ،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وَتَقَبَّلَ مِنِّيْ وَمِنْكُمْ تِل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َ</a:t>
            </a: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اوَتَهُ إِنَّهُ هُوَ السَّمِيْعُ الْعَلِيْمُ،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أَقُوْلُ قَوْلِيْ هَذَا وَأَسْتَغْفِرُ اللهَ الْعَظِيْمَ لِيْ وَلَكُمْ،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وَلِسَائِرِ المُسْلِمِينَ وَالمُسْلِمَاتِ وَالمُؤْمِنِينَ وَالمُؤْمِنَاتِ،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فَاسْتَغْفِرُوْهُ، إِنَّهُ هُوَ الْغَفُوْرُ الرَّحِيْمُ.</a:t>
            </a:r>
            <a:endParaRPr lang="ar-YE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533400" y="1600200"/>
            <a:ext cx="8077200" cy="4343400"/>
          </a:xfrm>
          <a:prstGeom prst="flowChartAlternateProcess">
            <a:avLst/>
          </a:prstGeom>
          <a:gradFill flip="none" rotWithShape="1">
            <a:gsLst>
              <a:gs pos="19000">
                <a:schemeClr val="accent5">
                  <a:lumMod val="50000"/>
                </a:schemeClr>
              </a:gs>
              <a:gs pos="94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Khatib menyeru kepada sidang jumaat sekalian, marilah sama-sama kita imarahkan masjid ini dengan menunaikan solat berjemaah. Sesungguhnya solat berjemaah mempunyai banyak fadhilat dan hikmahnya.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28600" y="1752600"/>
            <a:ext cx="8635141" cy="4191000"/>
          </a:xfrm>
          <a:prstGeom prst="flowChartAlternateProcess">
            <a:avLst/>
          </a:prstGeom>
          <a:gradFill flip="none" rotWithShape="1">
            <a:gsLst>
              <a:gs pos="19000">
                <a:schemeClr val="accent5">
                  <a:lumMod val="50000"/>
                </a:schemeClr>
              </a:gs>
              <a:gs pos="94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janganlah tuan-tuan menangguh-nangguhkan untuk datang ke masjid. Bawalah anak-anak kita, ajaklah jiran tetangga dan ahli qaryah kita untuk sama-sama mengimarahkan masjid ini. Mudah-mudahan usaha kita ini mendapat rahmat, keampunan dan keredhaan daripada Allah di dunia dan akhirat.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4321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648361"/>
            <a:ext cx="8629650" cy="1323439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YE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أنْ لَا إِلٰهَ إِلَّا اللهُ وَحْدَهُ لَا شَرِيكَ لَهُ</a:t>
            </a:r>
            <a:r>
              <a:rPr lang="ar-YE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r>
              <a:rPr lang="ar-YE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تَعْظِيمًا لِشَأْنِهِ، </a:t>
            </a:r>
          </a:p>
          <a:p>
            <a:pPr algn="ctr" rtl="1"/>
            <a:r>
              <a:rPr lang="ar-YE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أنَّ مُحَمَّدًا عَبْدُهُ وَرَسُولُهُ، قَدْ جَاهَدَ فِي اللهِ حَقَّ جِهَادِهِ،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49" y="3200400"/>
            <a:ext cx="8629652" cy="353943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persaksian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mengagungkanNya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berjuang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sebagaimana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sepatutnya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370101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Ya Rahman, Ya Rahim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Perbaikilah hubungan  sesama kami dengan penuh kasih sayang.  Limpahkanlah dalam kehidupan keluarga kami ketenangan dan kebahagiaan, Semangat muafakat dalam kejiranan, Para remaja yang teguh iman, tinggi ilmu dan mulia akhlaknya.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pohon kehadrat-Mu agar mantapkanlah pegangan kami menurut ajaran Ahli Sunnah Waljamaah dan jadikanlah kami sentiasa istiqamah dalam melaksanakan segala perintah-Mu. 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Perkukuhkan perpaduan umat Islam di negeri Terengganu. Jadikanlah negeri ini negeri yang aman, maju lagi diberkati. Bukakanlah pintu-pintu rezeki dari segala penjuru. Kurniakanlah kepada kami nikmat kesejahteraan yang berterusan. Jauhkanlah negeri kami ini daripada segala malapetaka, musibah dan apa jua kemurkaan-Mu.. </a:t>
            </a: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70" y="742456"/>
            <a:ext cx="8701030" cy="4062651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وبَارِكْ عَلٰى سَيِّدِنَا مُحَمّدٍ وَعَلَى آلِهِ وَصَحْبِهِ،</a:t>
            </a:r>
          </a:p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وَمَنْ تَبِعَهُمْ بِإِحْسَانٍ إِلَى يَوْمِ الدِّينِ</a:t>
            </a:r>
          </a:p>
          <a:p>
            <a:pPr algn="ctr" rtl="1"/>
            <a:endParaRPr lang="ar-SA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70" y="3956923"/>
            <a:ext cx="8701030" cy="2246769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kurniakan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atas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para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cara yang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s-E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8" y="2286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26 Rabiul Akhir 1445H/ 10 November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D769F6-A83E-13AC-E464-A617695A3981}"/>
              </a:ext>
            </a:extLst>
          </p:cNvPr>
          <p:cNvSpPr/>
          <p:nvPr/>
        </p:nvSpPr>
        <p:spPr>
          <a:xfrm>
            <a:off x="1123949" y="26670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MUJAHADAH RASULULLAH SAW DALAM BERIBADAH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84589" y="2895600"/>
            <a:ext cx="8305800" cy="3429000"/>
          </a:xfrm>
          <a:prstGeom prst="roundRect">
            <a:avLst/>
          </a:prstGeom>
          <a:solidFill>
            <a:schemeClr val="accent5">
              <a:alpha val="6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 Baginda SAW menjadi manusia yang paling bertakwa, paling takut dan paling kuat beribadat. Ibadat Baginda SAW adalah istiqamah, samada siang mahupun malam.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0808471C-4130-3D2E-1B60-244917EA6DA8}"/>
              </a:ext>
            </a:extLst>
          </p:cNvPr>
          <p:cNvSpPr/>
          <p:nvPr/>
        </p:nvSpPr>
        <p:spPr>
          <a:xfrm>
            <a:off x="609600" y="457200"/>
            <a:ext cx="8001000" cy="1295400"/>
          </a:xfrm>
          <a:prstGeom prst="roundRect">
            <a:avLst/>
          </a:prstGeom>
          <a:solidFill>
            <a:schemeClr val="accent5">
              <a:alpha val="71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SAW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 manusia yang paling mengenali Allah SWT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268095" y="2121994"/>
            <a:ext cx="738788" cy="304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</a:t>
            </a:r>
          </a:p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Al-Isra’ ayat 79: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888CBE-0481-4581-9465-16079F08DEB8}"/>
              </a:ext>
            </a:extLst>
          </p:cNvPr>
          <p:cNvSpPr/>
          <p:nvPr/>
        </p:nvSpPr>
        <p:spPr>
          <a:xfrm>
            <a:off x="498340" y="3886200"/>
            <a:ext cx="81473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Dan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bangunlah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sebahagian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waktu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kerjakanlah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"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sembahyang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tahajjud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padanya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sembahyang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tambahan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semoga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membangkit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menempatkanmu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terpuji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3B945A-25FE-48D6-9F58-C864A343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9" y="1219200"/>
            <a:ext cx="8583912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52984" y="578944"/>
            <a:ext cx="8686800" cy="1600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Mujahadah atau kesungguhan Nabi SAW dalam beribadah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72034" y="3276600"/>
            <a:ext cx="8686800" cy="2971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 pecah tapak kaki kerana lamanya berdiri dalam solat malam sebagaimana yang diceritakan dalam hadis Aisyah yang bermaksud: 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4268095" y="2510438"/>
            <a:ext cx="738788" cy="304800"/>
          </a:xfrm>
          <a:prstGeom prst="chevr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12420878</TotalTime>
  <Words>1315</Words>
  <Application>Microsoft Office PowerPoint</Application>
  <PresentationFormat>On-screen Show (4:3)</PresentationFormat>
  <Paragraphs>166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1261</cp:revision>
  <dcterms:created xsi:type="dcterms:W3CDTF">2017-12-24T04:47:57Z</dcterms:created>
  <dcterms:modified xsi:type="dcterms:W3CDTF">2023-11-08T00:59:57Z</dcterms:modified>
</cp:coreProperties>
</file>